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3" r:id="rId2"/>
  </p:sldMasterIdLst>
  <p:sldIdLst>
    <p:sldId id="257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93"/>
    <p:restoredTop sz="94702"/>
  </p:normalViewPr>
  <p:slideViewPr>
    <p:cSldViewPr snapToGrid="0" snapToObjects="1">
      <p:cViewPr varScale="1">
        <p:scale>
          <a:sx n="204" d="100"/>
          <a:sy n="204" d="100"/>
        </p:scale>
        <p:origin x="6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E7F881-7E7A-42A2-AB03-4BD409C99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87CF48-1E17-42FC-9912-62FC8C701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30DC62-5284-444C-ADA0-E33F1D94A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C47C-3DDD-4168-A2CA-6BB569EC1DBF}" type="datetimeFigureOut">
              <a:rPr lang="es-CL" smtClean="0"/>
              <a:t>09-03-23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DC41D3-73BB-40CA-A2A6-A7B810C95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27C9B1-F270-4234-A2C8-B3F957488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6C66-CE7D-49F9-91E1-02E5E62A1E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2265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9E1C0B-4227-42F9-9CDD-F7FBC05A3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950B8B6-4996-4788-87C2-11064F30C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B8CD7E-9594-4BC1-9549-A4D70A37E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C47C-3DDD-4168-A2CA-6BB569EC1DBF}" type="datetimeFigureOut">
              <a:rPr lang="es-CL" smtClean="0"/>
              <a:t>09-03-23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F6C718-751C-4BBD-B568-363D8A1C0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4483B6-E473-4EA8-89F7-6D3525945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6C66-CE7D-49F9-91E1-02E5E62A1E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3522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AA4AAE6-179E-4285-B8B6-212DBE5C43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7CC598C-BD17-4123-B58B-168A82A8B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1F19BC-782F-4A3E-B7DF-D1BC4A510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C47C-3DDD-4168-A2CA-6BB569EC1DBF}" type="datetimeFigureOut">
              <a:rPr lang="es-CL" smtClean="0"/>
              <a:t>09-03-23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F7B50B-52CD-4B4C-ADA0-57EFE1928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A5A239-CB30-472D-914D-307F1D0F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6C66-CE7D-49F9-91E1-02E5E62A1E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8956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7451"/>
            <a:ext cx="12191998" cy="691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46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DF9CF7-6F66-054D-98F8-0F234A109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74E0B04-634D-C743-A2AC-995D81BE8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3C37CF-67D0-104D-BF32-63E5BF969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C47C-3DDD-4168-A2CA-6BB569EC1DBF}" type="datetimeFigureOut">
              <a:rPr lang="es-CL" smtClean="0"/>
              <a:t>09-03-23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798C9-8676-0B41-92E3-05211563F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08F2E5-26A5-0C45-B924-223486A7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6C66-CE7D-49F9-91E1-02E5E62A1E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5463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18CDDC-2364-F646-BE5E-0C14EEDFA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B57612-F252-824C-8C6C-1B711BF4E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9FE806-DCCA-0345-8849-5AB27C051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C47C-3DDD-4168-A2CA-6BB569EC1DBF}" type="datetimeFigureOut">
              <a:rPr lang="es-CL" smtClean="0"/>
              <a:t>09-03-23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8097E5-9B1C-B548-A703-4B5F6C335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89015F-5F06-7E45-8B6B-D402CA2AF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6C66-CE7D-49F9-91E1-02E5E62A1E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2828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34B47C-25AF-B349-B6C9-EF8FC21C4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16E1D3-31DB-7D42-B45B-9C4E11CCC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303F42-98DC-6C40-95EC-D87824B48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C47C-3DDD-4168-A2CA-6BB569EC1DBF}" type="datetimeFigureOut">
              <a:rPr lang="es-CL" smtClean="0"/>
              <a:t>09-03-23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2B9517-3F0B-EC4A-8EA8-34912021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C95985-731E-2B4B-AC24-E51AF8585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6C66-CE7D-49F9-91E1-02E5E62A1E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143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ECF2FF-EDF9-0047-BE55-6B705A57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A51CE6-72A7-7240-A0E3-ED880E0D3B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EBC62D3-C6B9-164B-8A7F-0BE22F2DB6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116DD8-D249-EE47-A182-4FE53317D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C47C-3DDD-4168-A2CA-6BB569EC1DBF}" type="datetimeFigureOut">
              <a:rPr lang="es-CL" smtClean="0"/>
              <a:t>09-03-23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1398FE-F199-804B-9110-2121E0066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48AB4A9-0403-6A40-A784-2B88654CB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6C66-CE7D-49F9-91E1-02E5E62A1E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1322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E979E6-2584-7941-859F-CCDAA3084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63F72D-0059-0240-AB3F-6BCE566B6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918A09E-7E2B-8E4C-A908-BA8C90314F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8F27A18-E047-0749-AF16-01534901A7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C8C5ED6-1D34-7047-AA50-45B7016149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9DB9A75-33FC-1941-BDDD-4219DC3C9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C47C-3DDD-4168-A2CA-6BB569EC1DBF}" type="datetimeFigureOut">
              <a:rPr lang="es-CL" smtClean="0"/>
              <a:t>09-03-23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B091A54-B7CF-5A47-8DC3-599136578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28E158F-7CE7-104F-B3EE-DF171B7DD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6C66-CE7D-49F9-91E1-02E5E62A1E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55282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C6555B-BC4B-9F47-B9A0-BF1261941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5005E2F-78D1-9941-95E0-DEDFDE2CA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C47C-3DDD-4168-A2CA-6BB569EC1DBF}" type="datetimeFigureOut">
              <a:rPr lang="es-CL" smtClean="0"/>
              <a:t>09-03-23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A537C24-F204-B949-9958-536172934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255C051-F3AC-A841-AA92-C048A9873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6C66-CE7D-49F9-91E1-02E5E62A1E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35187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CA687E6-1053-FD4F-B346-5B69CC5C7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C47C-3DDD-4168-A2CA-6BB569EC1DBF}" type="datetimeFigureOut">
              <a:rPr lang="es-CL" smtClean="0"/>
              <a:t>09-03-23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67E3E83-69B3-C946-B8D9-81C00F78C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27ABDB2-8FC3-E145-9173-C936CD342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6C66-CE7D-49F9-91E1-02E5E62A1E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187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E9CBD0-F9A8-4F7C-A78D-FE553BE33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8AEE33-0300-435E-A58D-1179A29E8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7E4DB8-5C37-473E-9CF3-F398156E0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C47C-3DDD-4168-A2CA-6BB569EC1DBF}" type="datetimeFigureOut">
              <a:rPr lang="es-CL" smtClean="0"/>
              <a:t>09-03-23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94AE8F-F369-4771-9FEC-EF42247F3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1C747E-8B93-4D09-B302-F17624C3E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6C66-CE7D-49F9-91E1-02E5E62A1E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8606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832CF5-4000-1F41-B68B-1BFD5DB8B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ACC959-333A-6744-9A12-BC02AA713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5B207A5-BF06-B64F-A6F8-83023455F9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A044C3-70CA-C64E-B7DC-19C91DCD6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C47C-3DDD-4168-A2CA-6BB569EC1DBF}" type="datetimeFigureOut">
              <a:rPr lang="es-CL" smtClean="0"/>
              <a:t>09-03-23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E8870F-E31A-414D-989B-B9CA4A0C2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37A9CE-B793-E743-9195-E93956326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6C66-CE7D-49F9-91E1-02E5E62A1E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80375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EE9A90-C190-A048-88FF-DD36EC613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77E14FB-25C2-4341-BAC5-B31EBB1297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F900A6A-696B-7344-896D-598C1D5789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529C7F6-1A69-F54E-9DBB-E549E66F9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C47C-3DDD-4168-A2CA-6BB569EC1DBF}" type="datetimeFigureOut">
              <a:rPr lang="es-CL" smtClean="0"/>
              <a:t>09-03-23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631E45-3928-124C-8F25-E5D7D546D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F6EDFC-D0E8-3646-A0BB-EE83F78A1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6C66-CE7D-49F9-91E1-02E5E62A1E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17560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1B03E-04CD-3146-9323-359C477C3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E8B243C-0813-C54C-9416-8C5183312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462910-29A6-324E-9955-315D6CBE4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C47C-3DDD-4168-A2CA-6BB569EC1DBF}" type="datetimeFigureOut">
              <a:rPr lang="es-CL" smtClean="0"/>
              <a:t>09-03-23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682EB6-C024-7946-92DD-25A427FF7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8027C5-2F21-D349-AEF6-5003F53CA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6C66-CE7D-49F9-91E1-02E5E62A1E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53871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3C74D8E-BFF8-0D45-9225-1E92E9F901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D44FDCE-B976-364A-A776-B8D03B7834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C374F2-9E5D-5D4A-880A-B66001FC7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C47C-3DDD-4168-A2CA-6BB569EC1DBF}" type="datetimeFigureOut">
              <a:rPr lang="es-CL" smtClean="0"/>
              <a:t>09-03-23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913ADA-CE51-D34D-84CA-461BB1646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4A22CB-A67E-7C4A-852C-656CA1BC5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6C66-CE7D-49F9-91E1-02E5E62A1E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4758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7451"/>
            <a:ext cx="12191998" cy="691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591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31033-3742-49CE-A9A2-C42BD60D6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A6BF2FA-3B6D-40ED-8F22-4CE59FBE5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F931EC-EDD5-4196-9F0F-DC03EFE8C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C47C-3DDD-4168-A2CA-6BB569EC1DBF}" type="datetimeFigureOut">
              <a:rPr lang="es-CL" smtClean="0"/>
              <a:t>09-03-23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71CBDF-8031-4F53-9181-606BDF55A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15D10E-7D4F-40E8-82F5-CEAB8A834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6C66-CE7D-49F9-91E1-02E5E62A1E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8639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395294-4072-490D-A039-5D818BAEA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000E41-75FC-49A6-8073-492BC29E62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4E1D932-5A65-498C-AFFA-67FD471E8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E2D37AE-A57E-446F-B245-B1F4B92BF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C47C-3DDD-4168-A2CA-6BB569EC1DBF}" type="datetimeFigureOut">
              <a:rPr lang="es-CL" smtClean="0"/>
              <a:t>09-03-23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725711-AE8C-4D43-8E8D-3F7FDFBAD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1DEDF7-CD02-49B8-886B-B4F14D92C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6C66-CE7D-49F9-91E1-02E5E62A1E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172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8D8371-41DA-4FB9-9EAA-6587FBF53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01CC30-E837-49FE-9147-6F1FE2CFB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B115255-0D14-427D-9E50-B90184773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E442614-286F-4437-9A74-0367ECFF63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9C9F7DD-EB33-48AC-B40F-2790B52446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E398B42-788C-426B-BC79-1C69A0A77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C47C-3DDD-4168-A2CA-6BB569EC1DBF}" type="datetimeFigureOut">
              <a:rPr lang="es-CL" smtClean="0"/>
              <a:t>09-03-23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9F5E8FE-5B69-450E-BDA4-BE7AB925B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9B5E24D-2EA5-45FA-9223-38A1AAD9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6C66-CE7D-49F9-91E1-02E5E62A1E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868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828E71-317B-4D96-9353-A39A49E92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84BD1B7-D5BE-4916-9029-9B72BFAB9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C47C-3DDD-4168-A2CA-6BB569EC1DBF}" type="datetimeFigureOut">
              <a:rPr lang="es-CL" smtClean="0"/>
              <a:t>09-03-23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8878411-3DD4-413F-A3BC-C0BF18B31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E6537CA-DF42-44FD-AEE1-39D89D6C4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6C66-CE7D-49F9-91E1-02E5E62A1E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575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7FDC410-F9E2-42E1-B29F-D27075EFF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C47C-3DDD-4168-A2CA-6BB569EC1DBF}" type="datetimeFigureOut">
              <a:rPr lang="es-CL" smtClean="0"/>
              <a:t>09-03-23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A14E991-545A-41DE-B216-60119D82E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E666BED-267C-4EBE-BBDE-F1A182813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6C66-CE7D-49F9-91E1-02E5E62A1E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408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47E7AD-0239-4D71-8522-DD60718C9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DE8EE7-FEE1-43AB-9A99-2959550B7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DBD5AA3-D103-4A9F-BBDD-5D7084492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27D2E7-3EC8-405E-9DAE-C14306EC4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C47C-3DDD-4168-A2CA-6BB569EC1DBF}" type="datetimeFigureOut">
              <a:rPr lang="es-CL" smtClean="0"/>
              <a:t>09-03-23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4DDD23-5A21-4EAA-88C7-B889C2C79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5035A4B-DC69-47ED-BD59-047D3D59B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6C66-CE7D-49F9-91E1-02E5E62A1E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8181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784379-0B94-4277-8EAA-756F239E7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0C329CD-10AE-4DCA-8856-D27A044DF4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03C0D1-F85D-4DA9-BDDE-A63E39145F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5222B7E-BB18-4169-BD2E-BF5A2CE1F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C47C-3DDD-4168-A2CA-6BB569EC1DBF}" type="datetimeFigureOut">
              <a:rPr lang="es-CL" smtClean="0"/>
              <a:t>09-03-23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397AEE-F322-4769-8DD6-26D8E4560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57039A-8640-4D2D-8ED7-F816216D5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6C66-CE7D-49F9-91E1-02E5E62A1E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7777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C0C3137-72D4-4BE4-9F8B-299C1F721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5A72AB-47CE-4F41-B378-05B8CAF83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C61EC6-802B-4783-ACA1-3C65247829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5C47C-3DDD-4168-A2CA-6BB569EC1DBF}" type="datetimeFigureOut">
              <a:rPr lang="es-CL" smtClean="0"/>
              <a:t>09-03-23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8A8810-A4CE-4993-8840-D90A3489C4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C1A242-4392-40BC-9DBB-B6B36179C9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16C66-CE7D-49F9-91E1-02E5E62A1E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041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0E41CA3-8D92-1C4F-980D-0362C833D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BF8598-311B-8640-9212-C19431441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13AAA7-0FBC-AB4E-808B-650577A05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5C47C-3DDD-4168-A2CA-6BB569EC1DBF}" type="datetimeFigureOut">
              <a:rPr lang="es-CL" smtClean="0"/>
              <a:t>09-03-23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70EABB-8162-2C49-8AE9-C81B7DBACD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B21562-F758-B645-9D7B-BAE18886E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16C66-CE7D-49F9-91E1-02E5E62A1E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5257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7141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803966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Macintosh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1_Tema de Office</vt:lpstr>
      <vt:lpstr>2_Tema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Rodriguez</dc:creator>
  <cp:lastModifiedBy>Daniel Rodriguez</cp:lastModifiedBy>
  <cp:revision>7</cp:revision>
  <dcterms:created xsi:type="dcterms:W3CDTF">2022-08-26T15:29:11Z</dcterms:created>
  <dcterms:modified xsi:type="dcterms:W3CDTF">2023-03-09T19:51:40Z</dcterms:modified>
</cp:coreProperties>
</file>